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4" r:id="rId4"/>
    <p:sldId id="273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FF00"/>
    <a:srgbClr val="92D050"/>
    <a:srgbClr val="FF3300"/>
    <a:srgbClr val="70AD47"/>
    <a:srgbClr val="0C5C1E"/>
    <a:srgbClr val="FDBE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00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15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43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69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59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85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9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00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891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99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9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4366C-0BCF-432B-8799-095C38B9C85A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6D10A-9572-4669-99DC-A7C93CCCD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84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1534" y="2326341"/>
            <a:ext cx="9342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работы 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детьми в кризисной ситуации</a:t>
            </a:r>
          </a:p>
        </p:txBody>
      </p:sp>
    </p:spTree>
    <p:extLst>
      <p:ext uri="{BB962C8B-B14F-4D97-AF65-F5344CB8AC3E}">
        <p14:creationId xmlns:p14="http://schemas.microsoft.com/office/powerpoint/2010/main" val="126619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3676" y="460202"/>
            <a:ext cx="934203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Алгоритм первой помощи при сложных эмоциях (кризисном состоянии) подростка: </a:t>
            </a:r>
            <a:endParaRPr lang="ru-RU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Сохраняйте спокойствие, не реагируйте бурно на эмоциональные всплески;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Дайте понять, что вы на стороне подростка, не обесценивайте его эмоциональное переживание.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Дайте пространство для эмоций, возможность побыть одному, если он не готов разговаривать, не настаивайте на откровенности сразу, избегайте критики, или оценочных суждений.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Помогите назвать подростку его эмоции: Ты выглядишь расстроенным/раздраженным/злым, это так?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Сообщите о допустимости любых чувств «Любые эмоции — это нормально, важно, как мы их выражаем».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Предложите простую технику регуляции, самое простое это дыхательное упражнение, техники заземления.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Обязательно обратитесь за помощью к квалифицированному специалисту,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случае сохранения негативных эмоций</a:t>
            </a:r>
          </a:p>
        </p:txBody>
      </p:sp>
    </p:spTree>
    <p:extLst>
      <p:ext uri="{BB962C8B-B14F-4D97-AF65-F5344CB8AC3E}">
        <p14:creationId xmlns:p14="http://schemas.microsoft.com/office/powerpoint/2010/main" val="126619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3676" y="460202"/>
            <a:ext cx="9342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Квадрат дыхания</a:t>
            </a:r>
          </a:p>
          <a:p>
            <a:pPr algn="ctr"/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970" y="1201003"/>
            <a:ext cx="7593936" cy="504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9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980" y="0"/>
            <a:ext cx="1219343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07669" y="498783"/>
            <a:ext cx="93420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/>
          </a:p>
          <a:p>
            <a:pPr algn="ctr"/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0303" y="3244334"/>
            <a:ext cx="47084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Спасибо за внимание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654868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126</Words>
  <Application>Microsoft Office PowerPoint</Application>
  <PresentationFormat>Широкоэкранный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60</cp:revision>
  <dcterms:created xsi:type="dcterms:W3CDTF">2020-02-17T07:39:48Z</dcterms:created>
  <dcterms:modified xsi:type="dcterms:W3CDTF">2026-10-29T06:08:13Z</dcterms:modified>
</cp:coreProperties>
</file>